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VALLARASU MANIVANNAN</dc:creator>
  <cp:keywords>DAFzMH_vNKo,BAFwukHxTQY</cp:keywords>
  <dc:title>Copy of INTRODUCTION</dc:title>
  <dcterms:created xsi:type="dcterms:W3CDTF">2023-11-04T08:46:44Z</dcterms:created>
  <dcterms:modified xsi:type="dcterms:W3CDTF">2023-11-04T08:46:44Z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2023-11-04T00:00:00Z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2023-11-04T00:00:00Z</vt:filetime>
  </property>
</Properties>
</file>